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6858000" cy="9144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582" y="-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82930" y="0"/>
            <a:ext cx="5657850" cy="406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4267200"/>
            <a:ext cx="5657850" cy="2032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6299200"/>
            <a:ext cx="5143500" cy="13208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582930" y="8229600"/>
            <a:ext cx="5657850" cy="36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5429250" cy="5181600"/>
          </a:xfrm>
        </p:spPr>
        <p:txBody>
          <a:bodyPr vert="eaVert" anchor="t" anchorCtr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" y="914402"/>
            <a:ext cx="1371600" cy="7213599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3100" y="914401"/>
            <a:ext cx="4286250" cy="6502400"/>
          </a:xfrm>
        </p:spPr>
        <p:txBody>
          <a:bodyPr vert="eaVert" anchor="t" anchorCtr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2930" y="0"/>
            <a:ext cx="5657850" cy="406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4368800"/>
            <a:ext cx="5657850" cy="22352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6604000"/>
            <a:ext cx="5143500" cy="1219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582930" y="8229600"/>
            <a:ext cx="5657850" cy="36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12801"/>
            <a:ext cx="2743200" cy="50231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812801"/>
            <a:ext cx="2743200" cy="50231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14" y="812800"/>
            <a:ext cx="2743200" cy="853016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9214" y="1772352"/>
            <a:ext cx="2743200" cy="4064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864" y="812800"/>
            <a:ext cx="2743200" cy="853016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864" y="1772352"/>
            <a:ext cx="2743200" cy="4064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11" name="Straight Connector 10"/>
          <p:cNvCxnSpPr/>
          <p:nvPr/>
        </p:nvCxnSpPr>
        <p:spPr>
          <a:xfrm>
            <a:off x="569214" y="1665816"/>
            <a:ext cx="27432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483864" y="1665816"/>
            <a:ext cx="2743200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096000"/>
            <a:ext cx="5088636" cy="21336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3149" y="609600"/>
            <a:ext cx="3446201" cy="54863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609600"/>
            <a:ext cx="2005243" cy="54864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46646" y="3353263"/>
            <a:ext cx="5080000" cy="1191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14" y="6096000"/>
            <a:ext cx="5088636" cy="21336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2930" y="609600"/>
            <a:ext cx="5657850" cy="38608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794" y="4673600"/>
            <a:ext cx="5543550" cy="107314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6096000"/>
            <a:ext cx="5086350" cy="2133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914400"/>
            <a:ext cx="5657850" cy="51816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6300" y="8278369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D68C7329-8468-41FB-902E-713155560051}" type="datetimeFigureOut">
              <a:rPr lang="el-GR" smtClean="0"/>
              <a:pPr/>
              <a:t>9/10/2019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8278369"/>
            <a:ext cx="3655402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15000" y="7583425"/>
            <a:ext cx="5715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5B41439-DB06-4398-8C46-FB5A8D339848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582930" y="0"/>
            <a:ext cx="5657850" cy="5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82930" y="8229600"/>
            <a:ext cx="5657850" cy="365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Εικόνα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0" y="179512"/>
            <a:ext cx="6492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Ορθογώνιο 3"/>
          <p:cNvSpPr/>
          <p:nvPr/>
        </p:nvSpPr>
        <p:spPr>
          <a:xfrm>
            <a:off x="908720" y="838325"/>
            <a:ext cx="511256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>
                    <a:lumMod val="95000"/>
                  </a:schemeClr>
                </a:solidFill>
              </a:rPr>
              <a:t>Πανεπιστήμιο Θεσσαλίας</a:t>
            </a:r>
            <a:endParaRPr lang="el-GR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l-GR" sz="1500" b="1" dirty="0">
                <a:solidFill>
                  <a:schemeClr val="bg1">
                    <a:lumMod val="95000"/>
                  </a:schemeClr>
                </a:solidFill>
              </a:rPr>
              <a:t>Σχολή Ανθρωπιστικών και Κοινωνικών Επιστημών</a:t>
            </a:r>
            <a:endParaRPr lang="el-GR" sz="15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l-GR" sz="1500" b="1" dirty="0">
                <a:solidFill>
                  <a:schemeClr val="bg1">
                    <a:lumMod val="95000"/>
                  </a:schemeClr>
                </a:solidFill>
              </a:rPr>
              <a:t>Παιδαγωγικό Τμήμα Ειδικής Αγωγής</a:t>
            </a:r>
            <a:endParaRPr lang="el-GR" sz="15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l-GR" sz="1500" b="1" dirty="0">
                <a:solidFill>
                  <a:schemeClr val="bg1">
                    <a:lumMod val="95000"/>
                  </a:schemeClr>
                </a:solidFill>
              </a:rPr>
              <a:t> </a:t>
            </a:r>
            <a:endParaRPr lang="el-GR" sz="15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l-GR" b="1" dirty="0">
                <a:solidFill>
                  <a:schemeClr val="bg1">
                    <a:lumMod val="95000"/>
                  </a:schemeClr>
                </a:solidFill>
              </a:rPr>
              <a:t>Πρόγραμμα Μεταπτυχιακών Σπουδών</a:t>
            </a:r>
            <a:endParaRPr lang="el-GR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l-GR" b="1" dirty="0">
                <a:solidFill>
                  <a:schemeClr val="bg1">
                    <a:lumMod val="95000"/>
                  </a:schemeClr>
                </a:solidFill>
              </a:rPr>
              <a:t> «</a:t>
            </a:r>
            <a:r>
              <a:rPr lang="el-GR" b="1" i="1" dirty="0">
                <a:solidFill>
                  <a:schemeClr val="bg1">
                    <a:lumMod val="95000"/>
                  </a:schemeClr>
                </a:solidFill>
              </a:rPr>
              <a:t>Επιστήμες της Αγωγής: Ειδική Αγωγή</a:t>
            </a:r>
            <a:r>
              <a:rPr lang="el-GR" b="1" dirty="0">
                <a:solidFill>
                  <a:schemeClr val="bg1">
                    <a:lumMod val="95000"/>
                  </a:schemeClr>
                </a:solidFill>
              </a:rPr>
              <a:t>»</a:t>
            </a:r>
            <a:endParaRPr lang="el-G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7" name="Εικόνα 8" descr="Image result for pictures behavior problems in the classro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84" y="2535104"/>
            <a:ext cx="3672408" cy="220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Ορθογώνιο 4"/>
          <p:cNvSpPr/>
          <p:nvPr/>
        </p:nvSpPr>
        <p:spPr>
          <a:xfrm>
            <a:off x="620688" y="4788024"/>
            <a:ext cx="56262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/>
              <a:t>ΗΜΕΡΙΔΑ</a:t>
            </a:r>
            <a:r>
              <a:rPr lang="el-GR" b="1" dirty="0"/>
              <a:t> </a:t>
            </a:r>
            <a:endParaRPr lang="el-GR" dirty="0"/>
          </a:p>
          <a:p>
            <a:pPr algn="ctr"/>
            <a:r>
              <a:rPr lang="el-GR" b="1" dirty="0"/>
              <a:t>     «</a:t>
            </a:r>
            <a:r>
              <a:rPr lang="el-GR" sz="2000" b="1" i="1" dirty="0"/>
              <a:t>Αξιολόγηση και Παρεμβάσεις για την</a:t>
            </a:r>
            <a:endParaRPr lang="el-GR" sz="2000" dirty="0"/>
          </a:p>
          <a:p>
            <a:pPr algn="ctr"/>
            <a:r>
              <a:rPr lang="el-GR" sz="2000" b="1" i="1" dirty="0"/>
              <a:t>  Αντιμετώπιση των Προβλημάτων Συμπεριφοράς</a:t>
            </a:r>
            <a:endParaRPr lang="el-GR" sz="2000" dirty="0"/>
          </a:p>
          <a:p>
            <a:pPr algn="ctr"/>
            <a:r>
              <a:rPr lang="el-GR" sz="2000" b="1" i="1" dirty="0"/>
              <a:t>       των Μαθητών/τριών στο Σχολείο</a:t>
            </a:r>
            <a:r>
              <a:rPr lang="el-GR" b="1" dirty="0"/>
              <a:t>»              </a:t>
            </a:r>
            <a:endParaRPr lang="el-GR" dirty="0"/>
          </a:p>
          <a:p>
            <a:pPr algn="ctr"/>
            <a:r>
              <a:rPr lang="el-GR" b="1" dirty="0"/>
              <a:t> </a:t>
            </a:r>
            <a:endParaRPr lang="el-GR" dirty="0"/>
          </a:p>
          <a:p>
            <a:pPr algn="ctr"/>
            <a:r>
              <a:rPr lang="el-GR" sz="2400" b="1" dirty="0"/>
              <a:t>Παρασκευή 8 Νοεμβρίου </a:t>
            </a:r>
            <a:r>
              <a:rPr lang="el-GR" sz="2400" b="1" dirty="0" smtClean="0"/>
              <a:t>2019</a:t>
            </a:r>
            <a:endParaRPr lang="en-US" sz="2400" b="1" dirty="0" smtClean="0"/>
          </a:p>
          <a:p>
            <a:pPr algn="ctr"/>
            <a:endParaRPr lang="el-GR" sz="1400" dirty="0"/>
          </a:p>
          <a:p>
            <a:pPr algn="ctr"/>
            <a:r>
              <a:rPr lang="el-GR" b="1" u="sng" dirty="0"/>
              <a:t>Ώρα Έναρξης 16:45</a:t>
            </a:r>
            <a:endParaRPr lang="el-GR" u="sng" dirty="0"/>
          </a:p>
          <a:p>
            <a:pPr algn="ctr"/>
            <a:r>
              <a:rPr lang="el-GR" dirty="0"/>
              <a:t>Εγγραφές </a:t>
            </a:r>
            <a:r>
              <a:rPr lang="el-GR" dirty="0" smtClean="0"/>
              <a:t>15:45-16:45</a:t>
            </a:r>
            <a:r>
              <a:rPr lang="el-GR" dirty="0"/>
              <a:t> </a:t>
            </a:r>
          </a:p>
          <a:p>
            <a:pPr algn="ctr"/>
            <a:r>
              <a:rPr lang="el-GR" sz="2200" b="1" dirty="0"/>
              <a:t>Αμφιθέατρο </a:t>
            </a:r>
            <a:r>
              <a:rPr lang="el-GR" sz="2200" b="1" dirty="0" smtClean="0"/>
              <a:t>Κορδάτος</a:t>
            </a:r>
            <a:endParaRPr lang="el-GR" sz="2200" b="1" dirty="0"/>
          </a:p>
          <a:p>
            <a:pPr algn="ctr"/>
            <a:r>
              <a:rPr lang="el-GR" dirty="0"/>
              <a:t>Συγκρότημα </a:t>
            </a:r>
            <a:r>
              <a:rPr lang="el-GR" dirty="0" err="1"/>
              <a:t>Παπαστράτος</a:t>
            </a:r>
            <a:r>
              <a:rPr lang="el-GR" dirty="0"/>
              <a:t> – Βόλος</a:t>
            </a:r>
          </a:p>
        </p:txBody>
      </p:sp>
      <p:sp>
        <p:nvSpPr>
          <p:cNvPr id="6" name="Ορθογώνιο 5"/>
          <p:cNvSpPr/>
          <p:nvPr/>
        </p:nvSpPr>
        <p:spPr>
          <a:xfrm>
            <a:off x="692696" y="8388424"/>
            <a:ext cx="54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/>
              <a:t>Στο τέλος της ημερίδας χορηγείται βεβαίωση παρακολούθησης</a:t>
            </a:r>
          </a:p>
        </p:txBody>
      </p:sp>
    </p:spTree>
    <p:extLst>
      <p:ext uri="{BB962C8B-B14F-4D97-AF65-F5344CB8AC3E}">
        <p14:creationId xmlns:p14="http://schemas.microsoft.com/office/powerpoint/2010/main" val="25463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Ηλιοστάσιο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19</Words>
  <Application>Microsoft Office PowerPoint</Application>
  <PresentationFormat>Προβολή στην οθόνη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NewsPrint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Βάσω</dc:creator>
  <cp:lastModifiedBy>Βάσω</cp:lastModifiedBy>
  <cp:revision>4</cp:revision>
  <dcterms:created xsi:type="dcterms:W3CDTF">2019-10-03T09:51:31Z</dcterms:created>
  <dcterms:modified xsi:type="dcterms:W3CDTF">2019-10-09T07:13:31Z</dcterms:modified>
</cp:coreProperties>
</file>